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FD29-B9D2-0444-B8A0-330879EFD12B}" type="datetimeFigureOut">
              <a:rPr lang="en-US" smtClean="0"/>
              <a:pPr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9A69-C18A-9644-B70B-DC1D23371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jacksfund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TRFJ2017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Team Challenge Registration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Instructions and FAQ’s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or Run Question</a:t>
            </a:r>
            <a:endParaRPr lang="en-US" dirty="0"/>
          </a:p>
        </p:txBody>
      </p:sp>
      <p:pic>
        <p:nvPicPr>
          <p:cNvPr id="4" name="Content Placeholder 3" descr="Reg Test screen 9 walk:ru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264" r="-12264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Question</a:t>
            </a:r>
            <a:endParaRPr lang="en-US" dirty="0"/>
          </a:p>
        </p:txBody>
      </p:sp>
      <p:pic>
        <p:nvPicPr>
          <p:cNvPr id="4" name="Content Placeholder 3" descr="Reg Screen test 10 social media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071" r="-19071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Out Summary</a:t>
            </a:r>
            <a:endParaRPr lang="en-US" dirty="0"/>
          </a:p>
        </p:txBody>
      </p:sp>
      <p:pic>
        <p:nvPicPr>
          <p:cNvPr id="4" name="Content Placeholder 3" descr="Reg screen test 11 checkou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671" r="-16671"/>
          <a:stretch>
            <a:fillRect/>
          </a:stretch>
        </p:blipFill>
        <p:spPr>
          <a:xfrm>
            <a:off x="2932778" y="1600201"/>
            <a:ext cx="5754021" cy="3164490"/>
          </a:xfrm>
        </p:spPr>
      </p:pic>
      <p:sp>
        <p:nvSpPr>
          <p:cNvPr id="5" name="TextBox 4"/>
          <p:cNvSpPr txBox="1"/>
          <p:nvPr/>
        </p:nvSpPr>
        <p:spPr>
          <a:xfrm>
            <a:off x="1086069" y="1600202"/>
            <a:ext cx="247869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the screen where you can add/register additional family members or friends.</a:t>
            </a:r>
          </a:p>
          <a:p>
            <a:endParaRPr lang="en-US" sz="1400" dirty="0" smtClean="0"/>
          </a:p>
          <a:p>
            <a:r>
              <a:rPr lang="en-US" sz="1400" dirty="0" smtClean="0"/>
              <a:t>Click on Add NEW entry.</a:t>
            </a:r>
          </a:p>
          <a:p>
            <a:endParaRPr lang="en-US" sz="1400" dirty="0" smtClean="0"/>
          </a:p>
          <a:p>
            <a:r>
              <a:rPr lang="en-US" sz="1400" dirty="0" smtClean="0"/>
              <a:t>Or … if finished, proceed to checkout.</a:t>
            </a:r>
          </a:p>
          <a:p>
            <a:endParaRPr lang="en-US" sz="1400" dirty="0" smtClean="0"/>
          </a:p>
          <a:p>
            <a:r>
              <a:rPr lang="en-US" sz="1400" dirty="0" smtClean="0"/>
              <a:t>NOTE:  The Team Name does not appear until registration is complete.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14414" y="2837793"/>
            <a:ext cx="1970689" cy="1068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Payment Information</a:t>
            </a:r>
            <a:endParaRPr lang="en-US" dirty="0"/>
          </a:p>
        </p:txBody>
      </p:sp>
      <p:pic>
        <p:nvPicPr>
          <p:cNvPr id="4" name="Content Placeholder 3" descr="Reg Screen test 12 paymen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377" r="-2337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Confirmation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 for email confirming your registration and detailing packet pickup times, etc.</a:t>
            </a:r>
          </a:p>
          <a:p>
            <a:r>
              <a:rPr lang="en-US" dirty="0"/>
              <a:t>E</a:t>
            </a:r>
            <a:r>
              <a:rPr lang="en-US" dirty="0" smtClean="0"/>
              <a:t>mail will also confirm the TEAM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Changes and edits are easy and can be made by you or … feel free to contact us.</a:t>
            </a:r>
          </a:p>
          <a:p>
            <a:r>
              <a:rPr lang="en-US" dirty="0" smtClean="0"/>
              <a:t>Phone</a:t>
            </a:r>
            <a:r>
              <a:rPr lang="en-US" dirty="0" smtClean="0"/>
              <a:t>: 708-205-5692 or </a:t>
            </a:r>
            <a:r>
              <a:rPr lang="en-US" dirty="0" smtClean="0">
                <a:hlinkClick r:id="rId2"/>
              </a:rPr>
              <a:t>info@jacksfund.org</a:t>
            </a:r>
            <a:endParaRPr lang="en-US" dirty="0" smtClean="0"/>
          </a:p>
          <a:p>
            <a:r>
              <a:rPr lang="en-US" dirty="0" smtClean="0"/>
              <a:t>Thank you!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Screen</a:t>
            </a:r>
            <a:endParaRPr lang="en-US" dirty="0"/>
          </a:p>
        </p:txBody>
      </p:sp>
      <p:pic>
        <p:nvPicPr>
          <p:cNvPr id="4" name="Content Placeholder 3" descr="Registration Screen - Ope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171" r="-23171"/>
          <a:stretch>
            <a:fillRect/>
          </a:stretch>
        </p:blipFill>
        <p:spPr>
          <a:xfrm>
            <a:off x="2434897" y="1731580"/>
            <a:ext cx="6251903" cy="3438306"/>
          </a:xfrm>
        </p:spPr>
      </p:pic>
      <p:sp>
        <p:nvSpPr>
          <p:cNvPr id="5" name="TextBox 4"/>
          <p:cNvSpPr txBox="1"/>
          <p:nvPr/>
        </p:nvSpPr>
        <p:spPr>
          <a:xfrm>
            <a:off x="457200" y="1883103"/>
            <a:ext cx="24331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using  FB, Google or a past </a:t>
            </a:r>
            <a:r>
              <a:rPr lang="en-US" dirty="0" err="1" smtClean="0"/>
              <a:t>ChronoTrack</a:t>
            </a:r>
            <a:r>
              <a:rPr lang="en-US" dirty="0" smtClean="0"/>
              <a:t> registration, many boxes will be pre-filled.</a:t>
            </a:r>
          </a:p>
          <a:p>
            <a:endParaRPr lang="en-US" dirty="0" smtClean="0"/>
          </a:p>
          <a:p>
            <a:r>
              <a:rPr lang="en-US" dirty="0" smtClean="0"/>
              <a:t>Or</a:t>
            </a:r>
          </a:p>
          <a:p>
            <a:endParaRPr lang="en-US" dirty="0" smtClean="0"/>
          </a:p>
          <a:p>
            <a:r>
              <a:rPr lang="en-US" dirty="0" smtClean="0"/>
              <a:t>Continue as Guest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44414" y="2680138"/>
            <a:ext cx="3380827" cy="902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34897" y="4020207"/>
            <a:ext cx="3012965" cy="385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Registration </a:t>
            </a:r>
            <a:r>
              <a:rPr lang="en-US" dirty="0" smtClean="0"/>
              <a:t>Options</a:t>
            </a:r>
            <a:br>
              <a:rPr lang="en-US" dirty="0" smtClean="0"/>
            </a:br>
            <a:r>
              <a:rPr lang="en-US" sz="2667" dirty="0" smtClean="0"/>
              <a:t>(price increase after Oct 1</a:t>
            </a:r>
            <a:r>
              <a:rPr lang="en-US" sz="2667" baseline="30000" dirty="0" smtClean="0"/>
              <a:t>st</a:t>
            </a:r>
            <a:r>
              <a:rPr lang="en-US" sz="2667" dirty="0" smtClean="0"/>
              <a:t>)</a:t>
            </a:r>
            <a:endParaRPr lang="en-US" sz="2667" dirty="0"/>
          </a:p>
        </p:txBody>
      </p:sp>
      <p:pic>
        <p:nvPicPr>
          <p:cNvPr id="4" name="Content Placeholder 3" descr="Registration Screen 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285" r="-10285"/>
          <a:stretch>
            <a:fillRect/>
          </a:stretch>
        </p:blipFill>
        <p:spPr>
          <a:xfrm>
            <a:off x="2555805" y="1600200"/>
            <a:ext cx="5458334" cy="4276833"/>
          </a:xfrm>
        </p:spPr>
      </p:pic>
      <p:sp>
        <p:nvSpPr>
          <p:cNvPr id="5" name="TextBox 4"/>
          <p:cNvSpPr txBox="1"/>
          <p:nvPr/>
        </p:nvSpPr>
        <p:spPr>
          <a:xfrm>
            <a:off x="604345" y="1760484"/>
            <a:ext cx="2215931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Pre-loaded drop down menu with </a:t>
            </a:r>
            <a:r>
              <a:rPr lang="en-US" dirty="0" smtClean="0"/>
              <a:t>2016 </a:t>
            </a:r>
            <a:r>
              <a:rPr lang="en-US" dirty="0" smtClean="0"/>
              <a:t>Team Names and Team Captain’s Names appears in all the registration choices.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Fees: Please contact us if one of your team families requires a coupon code for registration. Information will be kept private.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55805" y="2907862"/>
            <a:ext cx="746194" cy="437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 Screen ONLY</a:t>
            </a:r>
            <a:endParaRPr lang="en-US" dirty="0"/>
          </a:p>
        </p:txBody>
      </p:sp>
      <p:pic>
        <p:nvPicPr>
          <p:cNvPr id="4" name="Content Placeholder 3" descr="Registration screen - spons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778" r="-10778"/>
          <a:stretch>
            <a:fillRect/>
          </a:stretch>
        </p:blipFill>
        <p:spPr>
          <a:xfrm>
            <a:off x="2566484" y="1600201"/>
            <a:ext cx="6120316" cy="3365938"/>
          </a:xfrm>
        </p:spPr>
      </p:pic>
      <p:sp>
        <p:nvSpPr>
          <p:cNvPr id="5" name="TextBox 4"/>
          <p:cNvSpPr txBox="1"/>
          <p:nvPr/>
        </p:nvSpPr>
        <p:spPr>
          <a:xfrm>
            <a:off x="770759" y="1661704"/>
            <a:ext cx="2005724" cy="323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SPONSOR OPTION ONLY</a:t>
            </a:r>
          </a:p>
          <a:p>
            <a:endParaRPr lang="en-US" dirty="0" smtClean="0"/>
          </a:p>
          <a:p>
            <a:r>
              <a:rPr lang="en-US" sz="1200" dirty="0" smtClean="0"/>
              <a:t>If you register using the sponsor choice, this will be your first screen.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sz="1200" dirty="0" smtClean="0"/>
              <a:t>Enter Sponsor Code </a:t>
            </a:r>
          </a:p>
          <a:p>
            <a:pPr marL="342900" indent="-342900">
              <a:buAutoNum type="arabicPeriod"/>
            </a:pP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1200" dirty="0" smtClean="0"/>
              <a:t>Fee will reflect -$0 after hitting NEXT button.</a:t>
            </a:r>
          </a:p>
          <a:p>
            <a:pPr marL="342900" indent="-342900"/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1200" dirty="0" smtClean="0"/>
              <a:t>Click on NEXT to proceed to waiver and release.</a:t>
            </a:r>
            <a:endParaRPr lang="en-US" sz="12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66484" y="3319517"/>
            <a:ext cx="1024759" cy="113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66484" y="3897587"/>
            <a:ext cx="386255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3 – Waiver and Release</a:t>
            </a:r>
            <a:endParaRPr lang="en-US" dirty="0"/>
          </a:p>
        </p:txBody>
      </p:sp>
      <p:pic>
        <p:nvPicPr>
          <p:cNvPr id="4" name="Content Placeholder 3" descr="Registration Test Screen 2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772" r="-22772"/>
          <a:stretch>
            <a:fillRect/>
          </a:stretch>
        </p:blipFill>
        <p:spPr>
          <a:xfrm>
            <a:off x="2759975" y="2108200"/>
            <a:ext cx="6040687" cy="3322145"/>
          </a:xfrm>
        </p:spPr>
      </p:pic>
      <p:sp>
        <p:nvSpPr>
          <p:cNvPr id="6" name="TextBox 5"/>
          <p:cNvSpPr txBox="1"/>
          <p:nvPr/>
        </p:nvSpPr>
        <p:spPr>
          <a:xfrm>
            <a:off x="770759" y="1926897"/>
            <a:ext cx="219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Progress Bar.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759" y="2487448"/>
            <a:ext cx="2198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Sidebar reflects totals and registration choice.  Click on Edit to make any changes at any time.  </a:t>
            </a:r>
          </a:p>
          <a:p>
            <a:endParaRPr lang="en-US" sz="1200" dirty="0" smtClean="0"/>
          </a:p>
          <a:p>
            <a:r>
              <a:rPr lang="en-US" sz="1200" dirty="0" smtClean="0"/>
              <a:t>Team will be confirmed on final check out screen.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53172" y="2108200"/>
            <a:ext cx="3170621" cy="379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5862" y="4081119"/>
            <a:ext cx="1383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Waiver and release must be initialed by the participant or parent/guardian in order to move to the next screen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759975" y="3021724"/>
            <a:ext cx="3607542" cy="262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59723" y="4440621"/>
            <a:ext cx="13575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Your Team</a:t>
            </a:r>
            <a:endParaRPr lang="en-US" dirty="0"/>
          </a:p>
        </p:txBody>
      </p:sp>
      <p:pic>
        <p:nvPicPr>
          <p:cNvPr id="4" name="Content Placeholder 3" descr="Registration Test Screen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165" r="-24165"/>
          <a:stretch>
            <a:fillRect/>
          </a:stretch>
        </p:blipFill>
        <p:spPr>
          <a:xfrm>
            <a:off x="3071462" y="1600201"/>
            <a:ext cx="7107720" cy="3908972"/>
          </a:xfrm>
        </p:spPr>
      </p:pic>
      <p:sp>
        <p:nvSpPr>
          <p:cNvPr id="5" name="TextBox 4"/>
          <p:cNvSpPr txBox="1"/>
          <p:nvPr/>
        </p:nvSpPr>
        <p:spPr>
          <a:xfrm>
            <a:off x="972206" y="1900621"/>
            <a:ext cx="3012965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the screen where pre-loaded </a:t>
            </a:r>
            <a:r>
              <a:rPr lang="en-US" sz="1400" dirty="0" smtClean="0"/>
              <a:t>2016 </a:t>
            </a:r>
            <a:r>
              <a:rPr lang="en-US" sz="1400" dirty="0" smtClean="0"/>
              <a:t>Team Names and Captains are listed.  Edits are easy … just contact us.</a:t>
            </a:r>
          </a:p>
          <a:p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Select: Join existing team.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Type is a few letters of team name – hit the SEARCH.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Team names will appear in drop down menu.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Click on the team you want to join.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See next slide ….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17311" y="2925379"/>
            <a:ext cx="656896" cy="2452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63310" y="3485931"/>
            <a:ext cx="10685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74966" y="4052835"/>
            <a:ext cx="49924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your Team (cont)</a:t>
            </a:r>
            <a:endParaRPr lang="en-US" dirty="0"/>
          </a:p>
        </p:txBody>
      </p:sp>
      <p:pic>
        <p:nvPicPr>
          <p:cNvPr id="4" name="Content Placeholder 3" descr="Registration Screen Test 5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349" r="-24349"/>
          <a:stretch>
            <a:fillRect/>
          </a:stretch>
        </p:blipFill>
        <p:spPr>
          <a:xfrm>
            <a:off x="4142354" y="1661793"/>
            <a:ext cx="5446921" cy="3897386"/>
          </a:xfrm>
        </p:spPr>
      </p:pic>
      <p:sp>
        <p:nvSpPr>
          <p:cNvPr id="5" name="TextBox 4"/>
          <p:cNvSpPr txBox="1"/>
          <p:nvPr/>
        </p:nvSpPr>
        <p:spPr>
          <a:xfrm>
            <a:off x="1162704" y="2119785"/>
            <a:ext cx="2584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en-US" sz="1400" dirty="0" smtClean="0"/>
              <a:t>Check mark will indicate choice.</a:t>
            </a:r>
          </a:p>
          <a:p>
            <a:pPr marL="342900" indent="-342900">
              <a:buAutoNum type="arabicPeriod" startAt="5"/>
            </a:pPr>
            <a:r>
              <a:rPr lang="en-US" sz="1400" dirty="0" smtClean="0"/>
              <a:t>Selection appears at bottom.</a:t>
            </a:r>
          </a:p>
          <a:p>
            <a:pPr marL="342900" indent="-342900">
              <a:buAutoNum type="arabicPeriod" startAt="5"/>
            </a:pPr>
            <a:r>
              <a:rPr lang="en-US" sz="1400" dirty="0" smtClean="0"/>
              <a:t>Hit Enter </a:t>
            </a:r>
          </a:p>
          <a:p>
            <a:pPr marL="342900" indent="-342900">
              <a:buAutoNum type="arabicPeriod" startAt="5"/>
            </a:pPr>
            <a:r>
              <a:rPr lang="en-US" sz="1400" dirty="0" smtClean="0"/>
              <a:t>Selection will appear in final check out.</a:t>
            </a:r>
          </a:p>
          <a:p>
            <a:pPr marL="342900" indent="-342900">
              <a:buAutoNum type="arabicPeriod" startAt="5"/>
            </a:pPr>
            <a:r>
              <a:rPr lang="en-US" sz="1400" dirty="0" smtClean="0"/>
              <a:t>Hit NEXT to move to next screen</a:t>
            </a:r>
          </a:p>
          <a:p>
            <a:pPr marL="342900" indent="-342900">
              <a:buAutoNum type="arabicPeriod" startAt="5"/>
            </a:pPr>
            <a:endParaRPr lang="en-US" dirty="0" smtClean="0"/>
          </a:p>
          <a:p>
            <a:pPr marL="342900" indent="-342900"/>
            <a:r>
              <a:rPr lang="en-US" sz="1200" dirty="0" smtClean="0">
                <a:solidFill>
                  <a:srgbClr val="7F7F7F"/>
                </a:solidFill>
              </a:rPr>
              <a:t>Team Captain Note: Contact us for details on pulling team reports.  </a:t>
            </a:r>
            <a:endParaRPr lang="en-US" sz="1200" dirty="0">
              <a:solidFill>
                <a:srgbClr val="7F7F7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2996161" y="2575979"/>
            <a:ext cx="1923013" cy="1815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38552" y="3076821"/>
            <a:ext cx="2457612" cy="15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Information</a:t>
            </a:r>
            <a:endParaRPr lang="en-US" dirty="0"/>
          </a:p>
        </p:txBody>
      </p:sp>
      <p:pic>
        <p:nvPicPr>
          <p:cNvPr id="4" name="Content Placeholder 3" descr="Registration Screen Test 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064" r="-24064"/>
          <a:stretch>
            <a:fillRect/>
          </a:stretch>
        </p:blipFill>
        <p:spPr>
          <a:xfrm>
            <a:off x="2375375" y="1600201"/>
            <a:ext cx="6311424" cy="3471040"/>
          </a:xfrm>
        </p:spPr>
      </p:pic>
      <p:sp>
        <p:nvSpPr>
          <p:cNvPr id="5" name="TextBox 4"/>
          <p:cNvSpPr txBox="1"/>
          <p:nvPr/>
        </p:nvSpPr>
        <p:spPr>
          <a:xfrm>
            <a:off x="1068552" y="2233448"/>
            <a:ext cx="1620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Pre-Filled if using FB, Google or past </a:t>
            </a:r>
            <a:r>
              <a:rPr lang="en-US" sz="1400" dirty="0" err="1" smtClean="0"/>
              <a:t>ChronoTrack</a:t>
            </a:r>
            <a:r>
              <a:rPr lang="en-US" sz="1400" dirty="0" smtClean="0"/>
              <a:t> sign-in.</a:t>
            </a:r>
          </a:p>
          <a:p>
            <a:endParaRPr lang="en-US" sz="1400" dirty="0" smtClean="0"/>
          </a:p>
          <a:p>
            <a:r>
              <a:rPr lang="en-US" sz="1400" dirty="0" smtClean="0"/>
              <a:t>System will highlight any error before moving to NEXT screen.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88897" y="3512207"/>
            <a:ext cx="91089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Tent Question</a:t>
            </a:r>
            <a:endParaRPr lang="en-US" dirty="0"/>
          </a:p>
        </p:txBody>
      </p:sp>
      <p:pic>
        <p:nvPicPr>
          <p:cNvPr id="4" name="Content Placeholder 3" descr="Registration test screen 8 (melanoma)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4532" r="-2453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451</Words>
  <Application>Microsoft Macintosh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TRFJ2017  Team Challenge Registration</vt:lpstr>
      <vt:lpstr>Opening Screen</vt:lpstr>
      <vt:lpstr>Registration Options (price increase after Oct 1st)</vt:lpstr>
      <vt:lpstr>Sponsor Screen ONLY</vt:lpstr>
      <vt:lpstr>Screen 3 – Waiver and Release</vt:lpstr>
      <vt:lpstr>Select Your Team</vt:lpstr>
      <vt:lpstr>Select your Team (cont)</vt:lpstr>
      <vt:lpstr>Participant Information</vt:lpstr>
      <vt:lpstr>Family Tent Question</vt:lpstr>
      <vt:lpstr>Walk or Run Question</vt:lpstr>
      <vt:lpstr>Social Media Question</vt:lpstr>
      <vt:lpstr>Check Out Summary</vt:lpstr>
      <vt:lpstr>Enter Payment Information</vt:lpstr>
      <vt:lpstr>Confirmation Email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TRFJ2016  Team Challenge Registration</dc:title>
  <dc:creator>Sharon Marston</dc:creator>
  <cp:lastModifiedBy>Sharon Marston</cp:lastModifiedBy>
  <cp:revision>2</cp:revision>
  <dcterms:created xsi:type="dcterms:W3CDTF">2017-07-06T17:35:55Z</dcterms:created>
  <dcterms:modified xsi:type="dcterms:W3CDTF">2017-07-06T17:40:58Z</dcterms:modified>
</cp:coreProperties>
</file>